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6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5232" userDrawn="1">
          <p15:clr>
            <a:srgbClr val="A4A3A4"/>
          </p15:clr>
        </p15:guide>
        <p15:guide id="3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914"/>
    <a:srgbClr val="CBA187"/>
    <a:srgbClr val="C76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3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1710" y="450"/>
      </p:cViewPr>
      <p:guideLst>
        <p:guide orient="horz" pos="2352"/>
        <p:guide pos="5232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E0C33-A06C-44B6-915A-160AB7F7FE9E}" type="doc">
      <dgm:prSet loTypeId="urn:microsoft.com/office/officeart/2005/8/layout/chart3" loCatId="cycle" qsTypeId="urn:microsoft.com/office/officeart/2005/8/quickstyle/simple1" qsCatId="simple" csTypeId="urn:microsoft.com/office/officeart/2005/8/colors/accent2_5" csCatId="accent2" phldr="1"/>
      <dgm:spPr/>
    </dgm:pt>
    <dgm:pt modelId="{1A1FBD05-2A6E-453B-ACA3-3D02B7B49320}">
      <dgm:prSet phldrT="[Text]" custT="1"/>
      <dgm:spPr/>
      <dgm:t>
        <a:bodyPr/>
        <a:lstStyle/>
        <a:p>
          <a:r>
            <a:rPr lang="en-US" sz="2400" dirty="0" smtClean="0">
              <a:latin typeface="Agency FB" panose="020B0503020202020204" pitchFamily="34" charset="0"/>
            </a:rPr>
            <a:t>15%</a:t>
          </a:r>
          <a:endParaRPr lang="en-US" sz="2400" dirty="0">
            <a:latin typeface="Agency FB" panose="020B0503020202020204" pitchFamily="34" charset="0"/>
          </a:endParaRPr>
        </a:p>
      </dgm:t>
    </dgm:pt>
    <dgm:pt modelId="{461E45C9-E608-4406-8AFE-6F5A18EBE01F}" type="parTrans" cxnId="{D61A3EE9-2C36-4B49-AC21-73CBD06BD572}">
      <dgm:prSet/>
      <dgm:spPr/>
      <dgm:t>
        <a:bodyPr/>
        <a:lstStyle/>
        <a:p>
          <a:endParaRPr lang="en-US"/>
        </a:p>
      </dgm:t>
    </dgm:pt>
    <dgm:pt modelId="{EF01E1ED-50EE-453F-9B60-8E21C32232D1}" type="sibTrans" cxnId="{D61A3EE9-2C36-4B49-AC21-73CBD06BD572}">
      <dgm:prSet/>
      <dgm:spPr/>
      <dgm:t>
        <a:bodyPr/>
        <a:lstStyle/>
        <a:p>
          <a:endParaRPr lang="en-US"/>
        </a:p>
      </dgm:t>
    </dgm:pt>
    <dgm:pt modelId="{61E0DAC4-EDA0-466F-A5D6-E68AF44121C8}">
      <dgm:prSet phldrT="[Text]" custT="1"/>
      <dgm:spPr/>
      <dgm:t>
        <a:bodyPr/>
        <a:lstStyle/>
        <a:p>
          <a:r>
            <a:rPr lang="en-US" sz="2800" dirty="0" smtClean="0">
              <a:latin typeface="Agency FB" panose="020B0503020202020204" pitchFamily="34" charset="0"/>
            </a:rPr>
            <a:t>30%</a:t>
          </a:r>
          <a:endParaRPr lang="en-US" sz="2800" dirty="0">
            <a:latin typeface="Agency FB" panose="020B0503020202020204" pitchFamily="34" charset="0"/>
          </a:endParaRPr>
        </a:p>
      </dgm:t>
    </dgm:pt>
    <dgm:pt modelId="{B44C12EF-34DD-4162-AAC2-9FF77C778ED3}" type="parTrans" cxnId="{E65A96D9-ED35-4208-BBD5-DC20FC5BA7AA}">
      <dgm:prSet/>
      <dgm:spPr/>
      <dgm:t>
        <a:bodyPr/>
        <a:lstStyle/>
        <a:p>
          <a:endParaRPr lang="en-US"/>
        </a:p>
      </dgm:t>
    </dgm:pt>
    <dgm:pt modelId="{E9C75EE4-B97A-45C3-B169-0782BAD205FE}" type="sibTrans" cxnId="{E65A96D9-ED35-4208-BBD5-DC20FC5BA7AA}">
      <dgm:prSet/>
      <dgm:spPr/>
      <dgm:t>
        <a:bodyPr/>
        <a:lstStyle/>
        <a:p>
          <a:endParaRPr lang="en-US"/>
        </a:p>
      </dgm:t>
    </dgm:pt>
    <dgm:pt modelId="{4D54EF30-29C6-42AA-828E-C3E2BD66A09F}">
      <dgm:prSet phldrT="[Text]" custT="1"/>
      <dgm:spPr/>
      <dgm:t>
        <a:bodyPr/>
        <a:lstStyle/>
        <a:p>
          <a:r>
            <a:rPr lang="en-US" sz="3200" dirty="0" smtClean="0">
              <a:latin typeface="Agency FB" panose="020B0503020202020204" pitchFamily="34" charset="0"/>
            </a:rPr>
            <a:t>55%</a:t>
          </a:r>
          <a:endParaRPr lang="en-US" sz="3200" dirty="0">
            <a:latin typeface="Agency FB" panose="020B0503020202020204" pitchFamily="34" charset="0"/>
          </a:endParaRPr>
        </a:p>
      </dgm:t>
    </dgm:pt>
    <dgm:pt modelId="{20039863-3DA2-46C7-90CE-423CF32E9743}" type="parTrans" cxnId="{E198C42E-C6EF-4A63-8E15-FF7F05D353CE}">
      <dgm:prSet/>
      <dgm:spPr/>
      <dgm:t>
        <a:bodyPr/>
        <a:lstStyle/>
        <a:p>
          <a:endParaRPr lang="en-US"/>
        </a:p>
      </dgm:t>
    </dgm:pt>
    <dgm:pt modelId="{75A3ADEE-8584-4D43-B567-9193DD56D34E}" type="sibTrans" cxnId="{E198C42E-C6EF-4A63-8E15-FF7F05D353CE}">
      <dgm:prSet/>
      <dgm:spPr/>
      <dgm:t>
        <a:bodyPr/>
        <a:lstStyle/>
        <a:p>
          <a:endParaRPr lang="en-US"/>
        </a:p>
      </dgm:t>
    </dgm:pt>
    <dgm:pt modelId="{D2A6CF0D-38AB-4D20-B6F4-A2861C713E6B}" type="pres">
      <dgm:prSet presAssocID="{5E2E0C33-A06C-44B6-915A-160AB7F7FE9E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25697BDB-6941-4011-9417-8E59DE4594C9}" type="pres">
      <dgm:prSet presAssocID="{5E2E0C33-A06C-44B6-915A-160AB7F7FE9E}" presName="wedge1" presStyleLbl="node1" presStyleIdx="0" presStyleCnt="3" custScaleX="133100" custScaleY="133100" custLinFactNeighborY="-4682"/>
      <dgm:spPr/>
    </dgm:pt>
    <dgm:pt modelId="{757E7AD1-E139-4B25-82CF-9500D10752B6}" type="pres">
      <dgm:prSet presAssocID="{5E2E0C33-A06C-44B6-915A-160AB7F7FE9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E7B1915-6210-4007-AC3B-1B5B0897E6E3}" type="pres">
      <dgm:prSet presAssocID="{5E2E0C33-A06C-44B6-915A-160AB7F7FE9E}" presName="wedge2" presStyleLbl="node1" presStyleIdx="1" presStyleCnt="3" custLinFactNeighborX="-3344" custLinFactNeighborY="-1338"/>
      <dgm:spPr/>
    </dgm:pt>
    <dgm:pt modelId="{BC982553-27F2-4800-BD34-D5055655B6C6}" type="pres">
      <dgm:prSet presAssocID="{5E2E0C33-A06C-44B6-915A-160AB7F7FE9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5095907-F1C9-4492-ABA2-B7A912A776B0}" type="pres">
      <dgm:prSet presAssocID="{5E2E0C33-A06C-44B6-915A-160AB7F7FE9E}" presName="wedge3" presStyleLbl="node1" presStyleIdx="2" presStyleCnt="3"/>
      <dgm:spPr/>
    </dgm:pt>
    <dgm:pt modelId="{44B4718A-A00B-40B2-B89E-D134E2F411DF}" type="pres">
      <dgm:prSet presAssocID="{5E2E0C33-A06C-44B6-915A-160AB7F7FE9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198C42E-C6EF-4A63-8E15-FF7F05D353CE}" srcId="{5E2E0C33-A06C-44B6-915A-160AB7F7FE9E}" destId="{4D54EF30-29C6-42AA-828E-C3E2BD66A09F}" srcOrd="2" destOrd="0" parTransId="{20039863-3DA2-46C7-90CE-423CF32E9743}" sibTransId="{75A3ADEE-8584-4D43-B567-9193DD56D34E}"/>
    <dgm:cxn modelId="{4BA0007E-EC10-48E0-A607-A026E83287D9}" type="presOf" srcId="{1A1FBD05-2A6E-453B-ACA3-3D02B7B49320}" destId="{44B4718A-A00B-40B2-B89E-D134E2F411DF}" srcOrd="1" destOrd="0" presId="urn:microsoft.com/office/officeart/2005/8/layout/chart3"/>
    <dgm:cxn modelId="{83F4CB84-9E90-4853-A2DE-0056C09DE138}" type="presOf" srcId="{5E2E0C33-A06C-44B6-915A-160AB7F7FE9E}" destId="{D2A6CF0D-38AB-4D20-B6F4-A2861C713E6B}" srcOrd="0" destOrd="0" presId="urn:microsoft.com/office/officeart/2005/8/layout/chart3"/>
    <dgm:cxn modelId="{BEFA26F0-94DF-432A-A84F-A3D03B117DCF}" type="presOf" srcId="{1A1FBD05-2A6E-453B-ACA3-3D02B7B49320}" destId="{85095907-F1C9-4492-ABA2-B7A912A776B0}" srcOrd="0" destOrd="0" presId="urn:microsoft.com/office/officeart/2005/8/layout/chart3"/>
    <dgm:cxn modelId="{D61A3EE9-2C36-4B49-AC21-73CBD06BD572}" srcId="{5E2E0C33-A06C-44B6-915A-160AB7F7FE9E}" destId="{1A1FBD05-2A6E-453B-ACA3-3D02B7B49320}" srcOrd="0" destOrd="0" parTransId="{461E45C9-E608-4406-8AFE-6F5A18EBE01F}" sibTransId="{EF01E1ED-50EE-453F-9B60-8E21C32232D1}"/>
    <dgm:cxn modelId="{7B636C1B-9AF1-467E-9497-27D547272CE2}" type="presOf" srcId="{61E0DAC4-EDA0-466F-A5D6-E68AF44121C8}" destId="{1E7B1915-6210-4007-AC3B-1B5B0897E6E3}" srcOrd="0" destOrd="0" presId="urn:microsoft.com/office/officeart/2005/8/layout/chart3"/>
    <dgm:cxn modelId="{810410AE-0AEE-4AD1-B323-EDFD908CABE4}" type="presOf" srcId="{61E0DAC4-EDA0-466F-A5D6-E68AF44121C8}" destId="{BC982553-27F2-4800-BD34-D5055655B6C6}" srcOrd="1" destOrd="0" presId="urn:microsoft.com/office/officeart/2005/8/layout/chart3"/>
    <dgm:cxn modelId="{E65A96D9-ED35-4208-BBD5-DC20FC5BA7AA}" srcId="{5E2E0C33-A06C-44B6-915A-160AB7F7FE9E}" destId="{61E0DAC4-EDA0-466F-A5D6-E68AF44121C8}" srcOrd="1" destOrd="0" parTransId="{B44C12EF-34DD-4162-AAC2-9FF77C778ED3}" sibTransId="{E9C75EE4-B97A-45C3-B169-0782BAD205FE}"/>
    <dgm:cxn modelId="{1DA5DFCC-49B0-41CC-B7B3-9AD7CE038015}" type="presOf" srcId="{4D54EF30-29C6-42AA-828E-C3E2BD66A09F}" destId="{757E7AD1-E139-4B25-82CF-9500D10752B6}" srcOrd="1" destOrd="0" presId="urn:microsoft.com/office/officeart/2005/8/layout/chart3"/>
    <dgm:cxn modelId="{F1809C9A-15B5-4BD7-AAC3-A307ACF45038}" type="presOf" srcId="{4D54EF30-29C6-42AA-828E-C3E2BD66A09F}" destId="{25697BDB-6941-4011-9417-8E59DE4594C9}" srcOrd="0" destOrd="0" presId="urn:microsoft.com/office/officeart/2005/8/layout/chart3"/>
    <dgm:cxn modelId="{3AF18043-2488-458B-B9F6-5C85E0A21818}" type="presParOf" srcId="{D2A6CF0D-38AB-4D20-B6F4-A2861C713E6B}" destId="{25697BDB-6941-4011-9417-8E59DE4594C9}" srcOrd="0" destOrd="0" presId="urn:microsoft.com/office/officeart/2005/8/layout/chart3"/>
    <dgm:cxn modelId="{820FA4FF-4055-427A-923D-5BEE7BCACBD7}" type="presParOf" srcId="{D2A6CF0D-38AB-4D20-B6F4-A2861C713E6B}" destId="{757E7AD1-E139-4B25-82CF-9500D10752B6}" srcOrd="1" destOrd="0" presId="urn:microsoft.com/office/officeart/2005/8/layout/chart3"/>
    <dgm:cxn modelId="{22A1E33B-6442-4142-A12E-A26A8AAD418C}" type="presParOf" srcId="{D2A6CF0D-38AB-4D20-B6F4-A2861C713E6B}" destId="{1E7B1915-6210-4007-AC3B-1B5B0897E6E3}" srcOrd="2" destOrd="0" presId="urn:microsoft.com/office/officeart/2005/8/layout/chart3"/>
    <dgm:cxn modelId="{A5771F0E-7A53-4556-B495-E6F15221D9B7}" type="presParOf" srcId="{D2A6CF0D-38AB-4D20-B6F4-A2861C713E6B}" destId="{BC982553-27F2-4800-BD34-D5055655B6C6}" srcOrd="3" destOrd="0" presId="urn:microsoft.com/office/officeart/2005/8/layout/chart3"/>
    <dgm:cxn modelId="{22C53589-7C17-4351-8EB5-9FE794286208}" type="presParOf" srcId="{D2A6CF0D-38AB-4D20-B6F4-A2861C713E6B}" destId="{85095907-F1C9-4492-ABA2-B7A912A776B0}" srcOrd="4" destOrd="0" presId="urn:microsoft.com/office/officeart/2005/8/layout/chart3"/>
    <dgm:cxn modelId="{250EB502-BFF1-4122-AA8D-7E31E69FB379}" type="presParOf" srcId="{D2A6CF0D-38AB-4D20-B6F4-A2861C713E6B}" destId="{44B4718A-A00B-40B2-B89E-D134E2F411D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2E0C33-A06C-44B6-915A-160AB7F7FE9E}" type="doc">
      <dgm:prSet loTypeId="urn:microsoft.com/office/officeart/2005/8/layout/chart3" loCatId="cycle" qsTypeId="urn:microsoft.com/office/officeart/2005/8/quickstyle/simple1" qsCatId="simple" csTypeId="urn:microsoft.com/office/officeart/2005/8/colors/accent2_5" csCatId="accent2" phldr="1"/>
      <dgm:spPr/>
    </dgm:pt>
    <dgm:pt modelId="{1A1FBD05-2A6E-453B-ACA3-3D02B7B49320}">
      <dgm:prSet phldrT="[Text]" custT="1"/>
      <dgm:spPr/>
      <dgm:t>
        <a:bodyPr/>
        <a:lstStyle/>
        <a:p>
          <a:r>
            <a:rPr lang="en-US" sz="2400" dirty="0" smtClean="0">
              <a:latin typeface="Agency FB" panose="020B0503020202020204" pitchFamily="34" charset="0"/>
            </a:rPr>
            <a:t>30%</a:t>
          </a:r>
          <a:endParaRPr lang="en-US" sz="2400" dirty="0">
            <a:latin typeface="Agency FB" panose="020B0503020202020204" pitchFamily="34" charset="0"/>
          </a:endParaRPr>
        </a:p>
      </dgm:t>
    </dgm:pt>
    <dgm:pt modelId="{461E45C9-E608-4406-8AFE-6F5A18EBE01F}" type="parTrans" cxnId="{D61A3EE9-2C36-4B49-AC21-73CBD06BD572}">
      <dgm:prSet/>
      <dgm:spPr/>
      <dgm:t>
        <a:bodyPr/>
        <a:lstStyle/>
        <a:p>
          <a:endParaRPr lang="en-US"/>
        </a:p>
      </dgm:t>
    </dgm:pt>
    <dgm:pt modelId="{EF01E1ED-50EE-453F-9B60-8E21C32232D1}" type="sibTrans" cxnId="{D61A3EE9-2C36-4B49-AC21-73CBD06BD572}">
      <dgm:prSet/>
      <dgm:spPr/>
      <dgm:t>
        <a:bodyPr/>
        <a:lstStyle/>
        <a:p>
          <a:endParaRPr lang="en-US"/>
        </a:p>
      </dgm:t>
    </dgm:pt>
    <dgm:pt modelId="{61E0DAC4-EDA0-466F-A5D6-E68AF44121C8}">
      <dgm:prSet phldrT="[Text]" custT="1"/>
      <dgm:spPr/>
      <dgm:t>
        <a:bodyPr/>
        <a:lstStyle/>
        <a:p>
          <a:r>
            <a:rPr lang="en-US" sz="2800" dirty="0" smtClean="0">
              <a:latin typeface="Agency FB" panose="020B0503020202020204" pitchFamily="34" charset="0"/>
            </a:rPr>
            <a:t>25%</a:t>
          </a:r>
          <a:endParaRPr lang="en-US" sz="2800" dirty="0">
            <a:latin typeface="Agency FB" panose="020B0503020202020204" pitchFamily="34" charset="0"/>
          </a:endParaRPr>
        </a:p>
      </dgm:t>
    </dgm:pt>
    <dgm:pt modelId="{B44C12EF-34DD-4162-AAC2-9FF77C778ED3}" type="parTrans" cxnId="{E65A96D9-ED35-4208-BBD5-DC20FC5BA7AA}">
      <dgm:prSet/>
      <dgm:spPr/>
      <dgm:t>
        <a:bodyPr/>
        <a:lstStyle/>
        <a:p>
          <a:endParaRPr lang="en-US"/>
        </a:p>
      </dgm:t>
    </dgm:pt>
    <dgm:pt modelId="{E9C75EE4-B97A-45C3-B169-0782BAD205FE}" type="sibTrans" cxnId="{E65A96D9-ED35-4208-BBD5-DC20FC5BA7AA}">
      <dgm:prSet/>
      <dgm:spPr/>
      <dgm:t>
        <a:bodyPr/>
        <a:lstStyle/>
        <a:p>
          <a:endParaRPr lang="en-US"/>
        </a:p>
      </dgm:t>
    </dgm:pt>
    <dgm:pt modelId="{4D54EF30-29C6-42AA-828E-C3E2BD66A09F}">
      <dgm:prSet phldrT="[Text]" custT="1"/>
      <dgm:spPr/>
      <dgm:t>
        <a:bodyPr/>
        <a:lstStyle/>
        <a:p>
          <a:r>
            <a:rPr lang="en-US" sz="3200" dirty="0" smtClean="0">
              <a:latin typeface="Agency FB" panose="020B0503020202020204" pitchFamily="34" charset="0"/>
            </a:rPr>
            <a:t>45%</a:t>
          </a:r>
          <a:endParaRPr lang="en-US" sz="3200" dirty="0">
            <a:latin typeface="Agency FB" panose="020B0503020202020204" pitchFamily="34" charset="0"/>
          </a:endParaRPr>
        </a:p>
      </dgm:t>
    </dgm:pt>
    <dgm:pt modelId="{20039863-3DA2-46C7-90CE-423CF32E9743}" type="parTrans" cxnId="{E198C42E-C6EF-4A63-8E15-FF7F05D353CE}">
      <dgm:prSet/>
      <dgm:spPr/>
      <dgm:t>
        <a:bodyPr/>
        <a:lstStyle/>
        <a:p>
          <a:endParaRPr lang="en-US"/>
        </a:p>
      </dgm:t>
    </dgm:pt>
    <dgm:pt modelId="{75A3ADEE-8584-4D43-B567-9193DD56D34E}" type="sibTrans" cxnId="{E198C42E-C6EF-4A63-8E15-FF7F05D353CE}">
      <dgm:prSet/>
      <dgm:spPr/>
      <dgm:t>
        <a:bodyPr/>
        <a:lstStyle/>
        <a:p>
          <a:endParaRPr lang="en-US"/>
        </a:p>
      </dgm:t>
    </dgm:pt>
    <dgm:pt modelId="{D2A6CF0D-38AB-4D20-B6F4-A2861C713E6B}" type="pres">
      <dgm:prSet presAssocID="{5E2E0C33-A06C-44B6-915A-160AB7F7FE9E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25697BDB-6941-4011-9417-8E59DE4594C9}" type="pres">
      <dgm:prSet presAssocID="{5E2E0C33-A06C-44B6-915A-160AB7F7FE9E}" presName="wedge1" presStyleLbl="node1" presStyleIdx="0" presStyleCnt="3" custScaleX="121000" custScaleY="121000" custLinFactNeighborY="-4682"/>
      <dgm:spPr/>
      <dgm:t>
        <a:bodyPr/>
        <a:lstStyle/>
        <a:p>
          <a:endParaRPr lang="en-US"/>
        </a:p>
      </dgm:t>
    </dgm:pt>
    <dgm:pt modelId="{757E7AD1-E139-4B25-82CF-9500D10752B6}" type="pres">
      <dgm:prSet presAssocID="{5E2E0C33-A06C-44B6-915A-160AB7F7FE9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E7B1915-6210-4007-AC3B-1B5B0897E6E3}" type="pres">
      <dgm:prSet presAssocID="{5E2E0C33-A06C-44B6-915A-160AB7F7FE9E}" presName="wedge2" presStyleLbl="node1" presStyleIdx="1" presStyleCnt="3" custScaleX="121000" custScaleY="121000" custLinFactNeighborX="-1073" custLinFactNeighborY="-1338"/>
      <dgm:spPr/>
    </dgm:pt>
    <dgm:pt modelId="{BC982553-27F2-4800-BD34-D5055655B6C6}" type="pres">
      <dgm:prSet presAssocID="{5E2E0C33-A06C-44B6-915A-160AB7F7FE9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5095907-F1C9-4492-ABA2-B7A912A776B0}" type="pres">
      <dgm:prSet presAssocID="{5E2E0C33-A06C-44B6-915A-160AB7F7FE9E}" presName="wedge3" presStyleLbl="node1" presStyleIdx="2" presStyleCnt="3" custScaleX="110000" custScaleY="110000"/>
      <dgm:spPr/>
    </dgm:pt>
    <dgm:pt modelId="{44B4718A-A00B-40B2-B89E-D134E2F411DF}" type="pres">
      <dgm:prSet presAssocID="{5E2E0C33-A06C-44B6-915A-160AB7F7FE9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198C42E-C6EF-4A63-8E15-FF7F05D353CE}" srcId="{5E2E0C33-A06C-44B6-915A-160AB7F7FE9E}" destId="{4D54EF30-29C6-42AA-828E-C3E2BD66A09F}" srcOrd="2" destOrd="0" parTransId="{20039863-3DA2-46C7-90CE-423CF32E9743}" sibTransId="{75A3ADEE-8584-4D43-B567-9193DD56D34E}"/>
    <dgm:cxn modelId="{69629BC6-134D-4935-9087-D7B444BF0F6D}" type="presOf" srcId="{1A1FBD05-2A6E-453B-ACA3-3D02B7B49320}" destId="{85095907-F1C9-4492-ABA2-B7A912A776B0}" srcOrd="0" destOrd="0" presId="urn:microsoft.com/office/officeart/2005/8/layout/chart3"/>
    <dgm:cxn modelId="{ED4C293E-C9B7-4A6E-8FBD-B6234BE27318}" type="presOf" srcId="{61E0DAC4-EDA0-466F-A5D6-E68AF44121C8}" destId="{BC982553-27F2-4800-BD34-D5055655B6C6}" srcOrd="1" destOrd="0" presId="urn:microsoft.com/office/officeart/2005/8/layout/chart3"/>
    <dgm:cxn modelId="{112C99E4-B1BC-46BC-B289-C0379BB44A04}" type="presOf" srcId="{4D54EF30-29C6-42AA-828E-C3E2BD66A09F}" destId="{25697BDB-6941-4011-9417-8E59DE4594C9}" srcOrd="0" destOrd="0" presId="urn:microsoft.com/office/officeart/2005/8/layout/chart3"/>
    <dgm:cxn modelId="{92E2399F-3DD8-41A1-A2E9-EEFA115CFB9E}" type="presOf" srcId="{4D54EF30-29C6-42AA-828E-C3E2BD66A09F}" destId="{757E7AD1-E139-4B25-82CF-9500D10752B6}" srcOrd="1" destOrd="0" presId="urn:microsoft.com/office/officeart/2005/8/layout/chart3"/>
    <dgm:cxn modelId="{D61A3EE9-2C36-4B49-AC21-73CBD06BD572}" srcId="{5E2E0C33-A06C-44B6-915A-160AB7F7FE9E}" destId="{1A1FBD05-2A6E-453B-ACA3-3D02B7B49320}" srcOrd="0" destOrd="0" parTransId="{461E45C9-E608-4406-8AFE-6F5A18EBE01F}" sibTransId="{EF01E1ED-50EE-453F-9B60-8E21C32232D1}"/>
    <dgm:cxn modelId="{1DB8473B-59C3-43FF-BA11-311D2CE5070B}" type="presOf" srcId="{1A1FBD05-2A6E-453B-ACA3-3D02B7B49320}" destId="{44B4718A-A00B-40B2-B89E-D134E2F411DF}" srcOrd="1" destOrd="0" presId="urn:microsoft.com/office/officeart/2005/8/layout/chart3"/>
    <dgm:cxn modelId="{B69A2FEF-F8DA-40F5-A6E5-C4CFDED2F6E6}" type="presOf" srcId="{5E2E0C33-A06C-44B6-915A-160AB7F7FE9E}" destId="{D2A6CF0D-38AB-4D20-B6F4-A2861C713E6B}" srcOrd="0" destOrd="0" presId="urn:microsoft.com/office/officeart/2005/8/layout/chart3"/>
    <dgm:cxn modelId="{3F7E4360-127C-4D74-9432-2F7881950ECE}" type="presOf" srcId="{61E0DAC4-EDA0-466F-A5D6-E68AF44121C8}" destId="{1E7B1915-6210-4007-AC3B-1B5B0897E6E3}" srcOrd="0" destOrd="0" presId="urn:microsoft.com/office/officeart/2005/8/layout/chart3"/>
    <dgm:cxn modelId="{E65A96D9-ED35-4208-BBD5-DC20FC5BA7AA}" srcId="{5E2E0C33-A06C-44B6-915A-160AB7F7FE9E}" destId="{61E0DAC4-EDA0-466F-A5D6-E68AF44121C8}" srcOrd="1" destOrd="0" parTransId="{B44C12EF-34DD-4162-AAC2-9FF77C778ED3}" sibTransId="{E9C75EE4-B97A-45C3-B169-0782BAD205FE}"/>
    <dgm:cxn modelId="{549A251C-8D59-4204-B2D8-57EDDE1AE9F2}" type="presParOf" srcId="{D2A6CF0D-38AB-4D20-B6F4-A2861C713E6B}" destId="{25697BDB-6941-4011-9417-8E59DE4594C9}" srcOrd="0" destOrd="0" presId="urn:microsoft.com/office/officeart/2005/8/layout/chart3"/>
    <dgm:cxn modelId="{BE47B34C-BD66-4761-9AEE-01E82E909734}" type="presParOf" srcId="{D2A6CF0D-38AB-4D20-B6F4-A2861C713E6B}" destId="{757E7AD1-E139-4B25-82CF-9500D10752B6}" srcOrd="1" destOrd="0" presId="urn:microsoft.com/office/officeart/2005/8/layout/chart3"/>
    <dgm:cxn modelId="{0A6C1D19-233A-477B-B7E7-06CD0BACC64C}" type="presParOf" srcId="{D2A6CF0D-38AB-4D20-B6F4-A2861C713E6B}" destId="{1E7B1915-6210-4007-AC3B-1B5B0897E6E3}" srcOrd="2" destOrd="0" presId="urn:microsoft.com/office/officeart/2005/8/layout/chart3"/>
    <dgm:cxn modelId="{1DC4C9E9-8D3E-4637-84F8-7834ED78EFF9}" type="presParOf" srcId="{D2A6CF0D-38AB-4D20-B6F4-A2861C713E6B}" destId="{BC982553-27F2-4800-BD34-D5055655B6C6}" srcOrd="3" destOrd="0" presId="urn:microsoft.com/office/officeart/2005/8/layout/chart3"/>
    <dgm:cxn modelId="{227E17EF-AD0B-4989-AD44-E7099F5BB19A}" type="presParOf" srcId="{D2A6CF0D-38AB-4D20-B6F4-A2861C713E6B}" destId="{85095907-F1C9-4492-ABA2-B7A912A776B0}" srcOrd="4" destOrd="0" presId="urn:microsoft.com/office/officeart/2005/8/layout/chart3"/>
    <dgm:cxn modelId="{C9409C95-DDC0-494F-9182-D236FA1F64C2}" type="presParOf" srcId="{D2A6CF0D-38AB-4D20-B6F4-A2861C713E6B}" destId="{44B4718A-A00B-40B2-B89E-D134E2F411D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97BDB-6941-4011-9417-8E59DE4594C9}">
      <dsp:nvSpPr>
        <dsp:cNvPr id="0" name=""/>
        <dsp:cNvSpPr/>
      </dsp:nvSpPr>
      <dsp:spPr>
        <a:xfrm>
          <a:off x="381603" y="-196513"/>
          <a:ext cx="2233992" cy="2233992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gency FB" panose="020B0503020202020204" pitchFamily="34" charset="0"/>
            </a:rPr>
            <a:t>55%</a:t>
          </a:r>
          <a:endParaRPr lang="en-US" sz="3200" kern="1200" dirty="0">
            <a:latin typeface="Agency FB" panose="020B0503020202020204" pitchFamily="34" charset="0"/>
          </a:endParaRPr>
        </a:p>
      </dsp:txBody>
      <dsp:txXfrm>
        <a:off x="1618278" y="242305"/>
        <a:ext cx="757961" cy="744664"/>
      </dsp:txXfrm>
    </dsp:sp>
    <dsp:sp modelId="{1E7B1915-6210-4007-AC3B-1B5B0897E6E3}">
      <dsp:nvSpPr>
        <dsp:cNvPr id="0" name=""/>
        <dsp:cNvSpPr/>
      </dsp:nvSpPr>
      <dsp:spPr>
        <a:xfrm>
          <a:off x="603257" y="137393"/>
          <a:ext cx="1678431" cy="1678431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gency FB" panose="020B0503020202020204" pitchFamily="34" charset="0"/>
            </a:rPr>
            <a:t>30%</a:t>
          </a:r>
          <a:endParaRPr lang="en-US" sz="2800" kern="1200" dirty="0">
            <a:latin typeface="Agency FB" panose="020B0503020202020204" pitchFamily="34" charset="0"/>
          </a:endParaRPr>
        </a:p>
      </dsp:txBody>
      <dsp:txXfrm>
        <a:off x="1062827" y="1196403"/>
        <a:ext cx="759290" cy="519514"/>
      </dsp:txXfrm>
    </dsp:sp>
    <dsp:sp modelId="{85095907-F1C9-4492-ABA2-B7A912A776B0}">
      <dsp:nvSpPr>
        <dsp:cNvPr id="0" name=""/>
        <dsp:cNvSpPr/>
      </dsp:nvSpPr>
      <dsp:spPr>
        <a:xfrm>
          <a:off x="572864" y="109897"/>
          <a:ext cx="1678431" cy="1678431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gency FB" panose="020B0503020202020204" pitchFamily="34" charset="0"/>
            </a:rPr>
            <a:t>15%</a:t>
          </a:r>
          <a:endParaRPr lang="en-US" sz="2400" kern="1200" dirty="0">
            <a:latin typeface="Agency FB" panose="020B0503020202020204" pitchFamily="34" charset="0"/>
          </a:endParaRPr>
        </a:p>
      </dsp:txBody>
      <dsp:txXfrm>
        <a:off x="779272" y="419607"/>
        <a:ext cx="569467" cy="559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97BDB-6941-4011-9417-8E59DE4594C9}">
      <dsp:nvSpPr>
        <dsp:cNvPr id="0" name=""/>
        <dsp:cNvSpPr/>
      </dsp:nvSpPr>
      <dsp:spPr>
        <a:xfrm>
          <a:off x="483148" y="-94968"/>
          <a:ext cx="2030902" cy="2030902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gency FB" panose="020B0503020202020204" pitchFamily="34" charset="0"/>
            </a:rPr>
            <a:t>45%</a:t>
          </a:r>
          <a:endParaRPr lang="en-US" sz="3200" kern="1200" dirty="0">
            <a:latin typeface="Agency FB" panose="020B0503020202020204" pitchFamily="34" charset="0"/>
          </a:endParaRPr>
        </a:p>
      </dsp:txBody>
      <dsp:txXfrm>
        <a:off x="1607398" y="303958"/>
        <a:ext cx="689056" cy="676967"/>
      </dsp:txXfrm>
    </dsp:sp>
    <dsp:sp modelId="{1E7B1915-6210-4007-AC3B-1B5B0897E6E3}">
      <dsp:nvSpPr>
        <dsp:cNvPr id="0" name=""/>
        <dsp:cNvSpPr/>
      </dsp:nvSpPr>
      <dsp:spPr>
        <a:xfrm>
          <a:off x="465139" y="-38842"/>
          <a:ext cx="2030902" cy="2030902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gency FB" panose="020B0503020202020204" pitchFamily="34" charset="0"/>
            </a:rPr>
            <a:t>25%</a:t>
          </a:r>
          <a:endParaRPr lang="en-US" sz="2800" kern="1200" dirty="0">
            <a:latin typeface="Agency FB" panose="020B0503020202020204" pitchFamily="34" charset="0"/>
          </a:endParaRPr>
        </a:p>
      </dsp:txBody>
      <dsp:txXfrm>
        <a:off x="1021219" y="1242560"/>
        <a:ext cx="918741" cy="628612"/>
      </dsp:txXfrm>
    </dsp:sp>
    <dsp:sp modelId="{85095907-F1C9-4492-ABA2-B7A912A776B0}">
      <dsp:nvSpPr>
        <dsp:cNvPr id="0" name=""/>
        <dsp:cNvSpPr/>
      </dsp:nvSpPr>
      <dsp:spPr>
        <a:xfrm>
          <a:off x="488943" y="25975"/>
          <a:ext cx="1846274" cy="1846274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gency FB" panose="020B0503020202020204" pitchFamily="34" charset="0"/>
            </a:rPr>
            <a:t>30%</a:t>
          </a:r>
          <a:endParaRPr lang="en-US" sz="2400" kern="1200" dirty="0">
            <a:latin typeface="Agency FB" panose="020B0503020202020204" pitchFamily="34" charset="0"/>
          </a:endParaRPr>
        </a:p>
      </dsp:txBody>
      <dsp:txXfrm>
        <a:off x="715991" y="366657"/>
        <a:ext cx="626414" cy="615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4CDA0-AB79-4AD8-8A0C-10CBC31F7397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01D-E78B-4441-99C8-31580065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1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E01D-E78B-4441-99C8-31580065B0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0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7778-8CC4-4B39-891E-7AF0F0E1F721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3CD2-5517-4D1F-8D91-9AD40132BE6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18"/>
          <a:stretch/>
        </p:blipFill>
        <p:spPr>
          <a:xfrm>
            <a:off x="0" y="0"/>
            <a:ext cx="91567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flipH="1" flipV="1">
            <a:off x="0" y="0"/>
            <a:ext cx="9144000" cy="6858000"/>
          </a:xfrm>
          <a:prstGeom prst="rect">
            <a:avLst/>
          </a:prstGeom>
          <a:solidFill>
            <a:srgbClr val="E6691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H="1" flipV="1">
            <a:off x="3695700" y="1435100"/>
            <a:ext cx="5461000" cy="270510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278642" y="1658253"/>
            <a:ext cx="442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E66914"/>
                </a:solidFill>
                <a:latin typeface="Century" panose="02040604050505020304" pitchFamily="18" charset="0"/>
              </a:rPr>
              <a:t>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88865" y="2810470"/>
            <a:ext cx="42627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spc="2900" dirty="0" smtClean="0">
                <a:solidFill>
                  <a:srgbClr val="E66914"/>
                </a:solidFill>
                <a:latin typeface="Century" panose="02040604050505020304" pitchFamily="18" charset="0"/>
              </a:rPr>
              <a:t>SLIDE</a:t>
            </a:r>
            <a:endParaRPr lang="en-US" sz="5400" spc="2900" dirty="0">
              <a:solidFill>
                <a:srgbClr val="E66914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3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7778-8CC4-4B39-891E-7AF0F0E1F721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3CD2-5517-4D1F-8D91-9AD40132BE6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18"/>
          <a:stretch/>
        </p:blipFill>
        <p:spPr>
          <a:xfrm>
            <a:off x="0" y="0"/>
            <a:ext cx="91567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36550" y="374650"/>
            <a:ext cx="8470900" cy="610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flipH="1">
            <a:off x="5514975" y="161925"/>
            <a:ext cx="3467100" cy="603250"/>
          </a:xfrm>
          <a:custGeom>
            <a:avLst/>
            <a:gdLst>
              <a:gd name="connsiteX0" fmla="*/ 0 w 3225800"/>
              <a:gd name="connsiteY0" fmla="*/ 666750 h 666750"/>
              <a:gd name="connsiteX1" fmla="*/ 166688 w 3225800"/>
              <a:gd name="connsiteY1" fmla="*/ 0 h 666750"/>
              <a:gd name="connsiteX2" fmla="*/ 3225800 w 3225800"/>
              <a:gd name="connsiteY2" fmla="*/ 0 h 666750"/>
              <a:gd name="connsiteX3" fmla="*/ 3059113 w 3225800"/>
              <a:gd name="connsiteY3" fmla="*/ 666750 h 666750"/>
              <a:gd name="connsiteX4" fmla="*/ 0 w 3225800"/>
              <a:gd name="connsiteY4" fmla="*/ 666750 h 666750"/>
              <a:gd name="connsiteX0" fmla="*/ 0 w 3225800"/>
              <a:gd name="connsiteY0" fmla="*/ 679450 h 679450"/>
              <a:gd name="connsiteX1" fmla="*/ 1588 w 3225800"/>
              <a:gd name="connsiteY1" fmla="*/ 0 h 679450"/>
              <a:gd name="connsiteX2" fmla="*/ 3225800 w 3225800"/>
              <a:gd name="connsiteY2" fmla="*/ 12700 h 679450"/>
              <a:gd name="connsiteX3" fmla="*/ 3059113 w 3225800"/>
              <a:gd name="connsiteY3" fmla="*/ 679450 h 679450"/>
              <a:gd name="connsiteX4" fmla="*/ 0 w 3225800"/>
              <a:gd name="connsiteY4" fmla="*/ 67945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00" h="679450">
                <a:moveTo>
                  <a:pt x="0" y="679450"/>
                </a:moveTo>
                <a:cubicBezTo>
                  <a:pt x="529" y="452967"/>
                  <a:pt x="1059" y="226483"/>
                  <a:pt x="1588" y="0"/>
                </a:cubicBezTo>
                <a:lnTo>
                  <a:pt x="3225800" y="12700"/>
                </a:lnTo>
                <a:lnTo>
                  <a:pt x="3059113" y="679450"/>
                </a:lnTo>
                <a:lnTo>
                  <a:pt x="0" y="679450"/>
                </a:lnTo>
                <a:close/>
              </a:path>
            </a:pathLst>
          </a:custGeom>
          <a:solidFill>
            <a:srgbClr val="E66914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6"/>
          <p:cNvSpPr/>
          <p:nvPr userDrawn="1"/>
        </p:nvSpPr>
        <p:spPr>
          <a:xfrm>
            <a:off x="161925" y="6080125"/>
            <a:ext cx="3467100" cy="603250"/>
          </a:xfrm>
          <a:custGeom>
            <a:avLst/>
            <a:gdLst>
              <a:gd name="connsiteX0" fmla="*/ 0 w 3225800"/>
              <a:gd name="connsiteY0" fmla="*/ 666750 h 666750"/>
              <a:gd name="connsiteX1" fmla="*/ 166688 w 3225800"/>
              <a:gd name="connsiteY1" fmla="*/ 0 h 666750"/>
              <a:gd name="connsiteX2" fmla="*/ 3225800 w 3225800"/>
              <a:gd name="connsiteY2" fmla="*/ 0 h 666750"/>
              <a:gd name="connsiteX3" fmla="*/ 3059113 w 3225800"/>
              <a:gd name="connsiteY3" fmla="*/ 666750 h 666750"/>
              <a:gd name="connsiteX4" fmla="*/ 0 w 3225800"/>
              <a:gd name="connsiteY4" fmla="*/ 666750 h 666750"/>
              <a:gd name="connsiteX0" fmla="*/ 0 w 3225800"/>
              <a:gd name="connsiteY0" fmla="*/ 679450 h 679450"/>
              <a:gd name="connsiteX1" fmla="*/ 1588 w 3225800"/>
              <a:gd name="connsiteY1" fmla="*/ 0 h 679450"/>
              <a:gd name="connsiteX2" fmla="*/ 3225800 w 3225800"/>
              <a:gd name="connsiteY2" fmla="*/ 12700 h 679450"/>
              <a:gd name="connsiteX3" fmla="*/ 3059113 w 3225800"/>
              <a:gd name="connsiteY3" fmla="*/ 679450 h 679450"/>
              <a:gd name="connsiteX4" fmla="*/ 0 w 3225800"/>
              <a:gd name="connsiteY4" fmla="*/ 67945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00" h="679450">
                <a:moveTo>
                  <a:pt x="0" y="679450"/>
                </a:moveTo>
                <a:cubicBezTo>
                  <a:pt x="529" y="452967"/>
                  <a:pt x="1059" y="226483"/>
                  <a:pt x="1588" y="0"/>
                </a:cubicBezTo>
                <a:lnTo>
                  <a:pt x="3225800" y="12700"/>
                </a:lnTo>
                <a:lnTo>
                  <a:pt x="3059113" y="679450"/>
                </a:lnTo>
                <a:lnTo>
                  <a:pt x="0" y="679450"/>
                </a:lnTo>
                <a:close/>
              </a:path>
            </a:pathLst>
          </a:custGeom>
          <a:solidFill>
            <a:srgbClr val="E66914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925" y="600581"/>
            <a:ext cx="300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66914"/>
                </a:solidFill>
                <a:latin typeface="Century" panose="02040604050505020304" pitchFamily="18" charset="0"/>
              </a:rPr>
              <a:t>OBJECTIVES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4" r="10480"/>
          <a:stretch/>
        </p:blipFill>
        <p:spPr>
          <a:xfrm>
            <a:off x="4743450" y="1416431"/>
            <a:ext cx="3492500" cy="3904488"/>
          </a:xfrm>
          <a:prstGeom prst="rect">
            <a:avLst/>
          </a:prstGeom>
        </p:spPr>
      </p:pic>
      <p:sp>
        <p:nvSpPr>
          <p:cNvPr id="11" name="Parallelogram 6"/>
          <p:cNvSpPr/>
          <p:nvPr userDrawn="1"/>
        </p:nvSpPr>
        <p:spPr>
          <a:xfrm>
            <a:off x="4752340" y="1416431"/>
            <a:ext cx="3474720" cy="3904488"/>
          </a:xfrm>
          <a:prstGeom prst="rect">
            <a:avLst/>
          </a:prstGeom>
          <a:solidFill>
            <a:srgbClr val="E6691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54100" y="1996062"/>
            <a:ext cx="25971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</a:rPr>
              <a:t>BULLET POINT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</a:rPr>
              <a:t>BULLET POINT 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</a:rPr>
              <a:t>BULLET POINT 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</a:rPr>
              <a:t>BULLET POINT 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</a:rPr>
              <a:t>BULLET POINT 5</a:t>
            </a:r>
          </a:p>
        </p:txBody>
      </p:sp>
    </p:spTree>
    <p:extLst>
      <p:ext uri="{BB962C8B-B14F-4D97-AF65-F5344CB8AC3E}">
        <p14:creationId xmlns:p14="http://schemas.microsoft.com/office/powerpoint/2010/main" val="203910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7778-8CC4-4B39-891E-7AF0F0E1F721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3CD2-5517-4D1F-8D91-9AD40132BE6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18"/>
          <a:stretch/>
        </p:blipFill>
        <p:spPr>
          <a:xfrm>
            <a:off x="0" y="0"/>
            <a:ext cx="91567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36550" y="374650"/>
            <a:ext cx="8470900" cy="610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69771" y="1971962"/>
            <a:ext cx="4156230" cy="2770820"/>
            <a:chOff x="2146300" y="1937325"/>
            <a:chExt cx="5205984" cy="34706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0" y="1937325"/>
              <a:ext cx="5205984" cy="3470656"/>
            </a:xfrm>
            <a:prstGeom prst="rect">
              <a:avLst/>
            </a:prstGeom>
          </p:spPr>
        </p:pic>
        <p:sp>
          <p:nvSpPr>
            <p:cNvPr id="9" name="Parallelogram 6"/>
            <p:cNvSpPr/>
            <p:nvPr/>
          </p:nvSpPr>
          <p:spPr>
            <a:xfrm>
              <a:off x="2146300" y="1937325"/>
              <a:ext cx="5205984" cy="3470656"/>
            </a:xfrm>
            <a:prstGeom prst="rect">
              <a:avLst/>
            </a:prstGeom>
            <a:solidFill>
              <a:srgbClr val="E66914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Parallelogram 6"/>
          <p:cNvSpPr/>
          <p:nvPr userDrawn="1"/>
        </p:nvSpPr>
        <p:spPr>
          <a:xfrm flipH="1">
            <a:off x="5514975" y="161925"/>
            <a:ext cx="3467100" cy="603250"/>
          </a:xfrm>
          <a:custGeom>
            <a:avLst/>
            <a:gdLst>
              <a:gd name="connsiteX0" fmla="*/ 0 w 3225800"/>
              <a:gd name="connsiteY0" fmla="*/ 666750 h 666750"/>
              <a:gd name="connsiteX1" fmla="*/ 166688 w 3225800"/>
              <a:gd name="connsiteY1" fmla="*/ 0 h 666750"/>
              <a:gd name="connsiteX2" fmla="*/ 3225800 w 3225800"/>
              <a:gd name="connsiteY2" fmla="*/ 0 h 666750"/>
              <a:gd name="connsiteX3" fmla="*/ 3059113 w 3225800"/>
              <a:gd name="connsiteY3" fmla="*/ 666750 h 666750"/>
              <a:gd name="connsiteX4" fmla="*/ 0 w 3225800"/>
              <a:gd name="connsiteY4" fmla="*/ 666750 h 666750"/>
              <a:gd name="connsiteX0" fmla="*/ 0 w 3225800"/>
              <a:gd name="connsiteY0" fmla="*/ 679450 h 679450"/>
              <a:gd name="connsiteX1" fmla="*/ 1588 w 3225800"/>
              <a:gd name="connsiteY1" fmla="*/ 0 h 679450"/>
              <a:gd name="connsiteX2" fmla="*/ 3225800 w 3225800"/>
              <a:gd name="connsiteY2" fmla="*/ 12700 h 679450"/>
              <a:gd name="connsiteX3" fmla="*/ 3059113 w 3225800"/>
              <a:gd name="connsiteY3" fmla="*/ 679450 h 679450"/>
              <a:gd name="connsiteX4" fmla="*/ 0 w 3225800"/>
              <a:gd name="connsiteY4" fmla="*/ 67945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00" h="679450">
                <a:moveTo>
                  <a:pt x="0" y="679450"/>
                </a:moveTo>
                <a:cubicBezTo>
                  <a:pt x="529" y="452967"/>
                  <a:pt x="1059" y="226483"/>
                  <a:pt x="1588" y="0"/>
                </a:cubicBezTo>
                <a:lnTo>
                  <a:pt x="3225800" y="12700"/>
                </a:lnTo>
                <a:lnTo>
                  <a:pt x="3059113" y="679450"/>
                </a:lnTo>
                <a:lnTo>
                  <a:pt x="0" y="679450"/>
                </a:lnTo>
                <a:close/>
              </a:path>
            </a:pathLst>
          </a:custGeom>
          <a:solidFill>
            <a:srgbClr val="E66914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6"/>
          <p:cNvSpPr/>
          <p:nvPr userDrawn="1"/>
        </p:nvSpPr>
        <p:spPr>
          <a:xfrm>
            <a:off x="161925" y="6080125"/>
            <a:ext cx="3467100" cy="603250"/>
          </a:xfrm>
          <a:custGeom>
            <a:avLst/>
            <a:gdLst>
              <a:gd name="connsiteX0" fmla="*/ 0 w 3225800"/>
              <a:gd name="connsiteY0" fmla="*/ 666750 h 666750"/>
              <a:gd name="connsiteX1" fmla="*/ 166688 w 3225800"/>
              <a:gd name="connsiteY1" fmla="*/ 0 h 666750"/>
              <a:gd name="connsiteX2" fmla="*/ 3225800 w 3225800"/>
              <a:gd name="connsiteY2" fmla="*/ 0 h 666750"/>
              <a:gd name="connsiteX3" fmla="*/ 3059113 w 3225800"/>
              <a:gd name="connsiteY3" fmla="*/ 666750 h 666750"/>
              <a:gd name="connsiteX4" fmla="*/ 0 w 3225800"/>
              <a:gd name="connsiteY4" fmla="*/ 666750 h 666750"/>
              <a:gd name="connsiteX0" fmla="*/ 0 w 3225800"/>
              <a:gd name="connsiteY0" fmla="*/ 679450 h 679450"/>
              <a:gd name="connsiteX1" fmla="*/ 1588 w 3225800"/>
              <a:gd name="connsiteY1" fmla="*/ 0 h 679450"/>
              <a:gd name="connsiteX2" fmla="*/ 3225800 w 3225800"/>
              <a:gd name="connsiteY2" fmla="*/ 12700 h 679450"/>
              <a:gd name="connsiteX3" fmla="*/ 3059113 w 3225800"/>
              <a:gd name="connsiteY3" fmla="*/ 679450 h 679450"/>
              <a:gd name="connsiteX4" fmla="*/ 0 w 3225800"/>
              <a:gd name="connsiteY4" fmla="*/ 67945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00" h="679450">
                <a:moveTo>
                  <a:pt x="0" y="679450"/>
                </a:moveTo>
                <a:cubicBezTo>
                  <a:pt x="529" y="452967"/>
                  <a:pt x="1059" y="226483"/>
                  <a:pt x="1588" y="0"/>
                </a:cubicBezTo>
                <a:lnTo>
                  <a:pt x="3225800" y="12700"/>
                </a:lnTo>
                <a:lnTo>
                  <a:pt x="3059113" y="679450"/>
                </a:lnTo>
                <a:lnTo>
                  <a:pt x="0" y="679450"/>
                </a:lnTo>
                <a:close/>
              </a:path>
            </a:pathLst>
          </a:custGeom>
          <a:solidFill>
            <a:srgbClr val="E66914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924426" y="1849267"/>
            <a:ext cx="373379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E66914"/>
                </a:solidFill>
                <a:effectLst/>
                <a:latin typeface="Century" panose="02040604050505020304" pitchFamily="18" charset="0"/>
              </a:rPr>
              <a:t>Lorem </a:t>
            </a:r>
            <a:r>
              <a:rPr lang="en-US" sz="2800" b="1" i="0" dirty="0" err="1" smtClean="0">
                <a:solidFill>
                  <a:srgbClr val="E66914"/>
                </a:solidFill>
                <a:effectLst/>
                <a:latin typeface="Century" panose="02040604050505020304" pitchFamily="18" charset="0"/>
              </a:rPr>
              <a:t>ipsum</a:t>
            </a:r>
            <a:r>
              <a:rPr lang="en-US" sz="2800" b="1" i="0" dirty="0" smtClean="0">
                <a:solidFill>
                  <a:srgbClr val="E66914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dolor sit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amet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,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consectetur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adipiscing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elit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.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Suspendisse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hendrerit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sagittis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justo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ac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venenatis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.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Nullam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ac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qu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am vitae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augue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molestie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facilisis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id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eget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risus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.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Ut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rhoncus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egestas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lacus id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pulvinar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.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Vestibulum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fel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is lacus,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facilisis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non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malesuada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ac,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luctus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non quam.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2925" y="600581"/>
            <a:ext cx="300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66914"/>
                </a:solidFill>
                <a:latin typeface="Century" panose="02040604050505020304" pitchFamily="18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50004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7778-8CC4-4B39-891E-7AF0F0E1F721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3CD2-5517-4D1F-8D91-9AD40132BE6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18"/>
          <a:stretch/>
        </p:blipFill>
        <p:spPr>
          <a:xfrm>
            <a:off x="0" y="0"/>
            <a:ext cx="91567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36550" y="374650"/>
            <a:ext cx="8470900" cy="610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flipH="1">
            <a:off x="5514975" y="161925"/>
            <a:ext cx="3467100" cy="603250"/>
          </a:xfrm>
          <a:custGeom>
            <a:avLst/>
            <a:gdLst>
              <a:gd name="connsiteX0" fmla="*/ 0 w 3225800"/>
              <a:gd name="connsiteY0" fmla="*/ 666750 h 666750"/>
              <a:gd name="connsiteX1" fmla="*/ 166688 w 3225800"/>
              <a:gd name="connsiteY1" fmla="*/ 0 h 666750"/>
              <a:gd name="connsiteX2" fmla="*/ 3225800 w 3225800"/>
              <a:gd name="connsiteY2" fmla="*/ 0 h 666750"/>
              <a:gd name="connsiteX3" fmla="*/ 3059113 w 3225800"/>
              <a:gd name="connsiteY3" fmla="*/ 666750 h 666750"/>
              <a:gd name="connsiteX4" fmla="*/ 0 w 3225800"/>
              <a:gd name="connsiteY4" fmla="*/ 666750 h 666750"/>
              <a:gd name="connsiteX0" fmla="*/ 0 w 3225800"/>
              <a:gd name="connsiteY0" fmla="*/ 679450 h 679450"/>
              <a:gd name="connsiteX1" fmla="*/ 1588 w 3225800"/>
              <a:gd name="connsiteY1" fmla="*/ 0 h 679450"/>
              <a:gd name="connsiteX2" fmla="*/ 3225800 w 3225800"/>
              <a:gd name="connsiteY2" fmla="*/ 12700 h 679450"/>
              <a:gd name="connsiteX3" fmla="*/ 3059113 w 3225800"/>
              <a:gd name="connsiteY3" fmla="*/ 679450 h 679450"/>
              <a:gd name="connsiteX4" fmla="*/ 0 w 3225800"/>
              <a:gd name="connsiteY4" fmla="*/ 67945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00" h="679450">
                <a:moveTo>
                  <a:pt x="0" y="679450"/>
                </a:moveTo>
                <a:cubicBezTo>
                  <a:pt x="529" y="452967"/>
                  <a:pt x="1059" y="226483"/>
                  <a:pt x="1588" y="0"/>
                </a:cubicBezTo>
                <a:lnTo>
                  <a:pt x="3225800" y="12700"/>
                </a:lnTo>
                <a:lnTo>
                  <a:pt x="3059113" y="679450"/>
                </a:lnTo>
                <a:lnTo>
                  <a:pt x="0" y="679450"/>
                </a:lnTo>
                <a:close/>
              </a:path>
            </a:pathLst>
          </a:custGeom>
          <a:solidFill>
            <a:srgbClr val="E66914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6"/>
          <p:cNvSpPr/>
          <p:nvPr userDrawn="1"/>
        </p:nvSpPr>
        <p:spPr>
          <a:xfrm>
            <a:off x="161925" y="6080125"/>
            <a:ext cx="3467100" cy="603250"/>
          </a:xfrm>
          <a:custGeom>
            <a:avLst/>
            <a:gdLst>
              <a:gd name="connsiteX0" fmla="*/ 0 w 3225800"/>
              <a:gd name="connsiteY0" fmla="*/ 666750 h 666750"/>
              <a:gd name="connsiteX1" fmla="*/ 166688 w 3225800"/>
              <a:gd name="connsiteY1" fmla="*/ 0 h 666750"/>
              <a:gd name="connsiteX2" fmla="*/ 3225800 w 3225800"/>
              <a:gd name="connsiteY2" fmla="*/ 0 h 666750"/>
              <a:gd name="connsiteX3" fmla="*/ 3059113 w 3225800"/>
              <a:gd name="connsiteY3" fmla="*/ 666750 h 666750"/>
              <a:gd name="connsiteX4" fmla="*/ 0 w 3225800"/>
              <a:gd name="connsiteY4" fmla="*/ 666750 h 666750"/>
              <a:gd name="connsiteX0" fmla="*/ 0 w 3225800"/>
              <a:gd name="connsiteY0" fmla="*/ 679450 h 679450"/>
              <a:gd name="connsiteX1" fmla="*/ 1588 w 3225800"/>
              <a:gd name="connsiteY1" fmla="*/ 0 h 679450"/>
              <a:gd name="connsiteX2" fmla="*/ 3225800 w 3225800"/>
              <a:gd name="connsiteY2" fmla="*/ 12700 h 679450"/>
              <a:gd name="connsiteX3" fmla="*/ 3059113 w 3225800"/>
              <a:gd name="connsiteY3" fmla="*/ 679450 h 679450"/>
              <a:gd name="connsiteX4" fmla="*/ 0 w 3225800"/>
              <a:gd name="connsiteY4" fmla="*/ 67945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00" h="679450">
                <a:moveTo>
                  <a:pt x="0" y="679450"/>
                </a:moveTo>
                <a:cubicBezTo>
                  <a:pt x="529" y="452967"/>
                  <a:pt x="1059" y="226483"/>
                  <a:pt x="1588" y="0"/>
                </a:cubicBezTo>
                <a:lnTo>
                  <a:pt x="3225800" y="12700"/>
                </a:lnTo>
                <a:lnTo>
                  <a:pt x="3059113" y="679450"/>
                </a:lnTo>
                <a:lnTo>
                  <a:pt x="0" y="679450"/>
                </a:lnTo>
                <a:close/>
              </a:path>
            </a:pathLst>
          </a:custGeom>
          <a:solidFill>
            <a:srgbClr val="E66914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925" y="600581"/>
            <a:ext cx="300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66914"/>
                </a:solidFill>
                <a:latin typeface="Century" panose="02040604050505020304" pitchFamily="18" charset="0"/>
              </a:rPr>
              <a:t>STATISTICS</a:t>
            </a:r>
          </a:p>
        </p:txBody>
      </p:sp>
      <p:graphicFrame>
        <p:nvGraphicFramePr>
          <p:cNvPr id="10" name="Diagram 9"/>
          <p:cNvGraphicFramePr/>
          <p:nvPr userDrawn="1">
            <p:extLst>
              <p:ext uri="{D42A27DB-BD31-4B8C-83A1-F6EECF244321}">
                <p14:modId xmlns:p14="http://schemas.microsoft.com/office/powerpoint/2010/main" val="1274508760"/>
              </p:ext>
            </p:extLst>
          </p:nvPr>
        </p:nvGraphicFramePr>
        <p:xfrm>
          <a:off x="1241425" y="1930400"/>
          <a:ext cx="2997200" cy="199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 userDrawn="1">
            <p:extLst>
              <p:ext uri="{D42A27DB-BD31-4B8C-83A1-F6EECF244321}">
                <p14:modId xmlns:p14="http://schemas.microsoft.com/office/powerpoint/2010/main" val="2634887137"/>
              </p:ext>
            </p:extLst>
          </p:nvPr>
        </p:nvGraphicFramePr>
        <p:xfrm>
          <a:off x="4905375" y="1752600"/>
          <a:ext cx="2997200" cy="199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Rectangle 11"/>
          <p:cNvSpPr/>
          <p:nvPr userDrawn="1"/>
        </p:nvSpPr>
        <p:spPr>
          <a:xfrm>
            <a:off x="1266825" y="4162673"/>
            <a:ext cx="294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E66914"/>
                </a:solidFill>
                <a:effectLst/>
                <a:latin typeface="Century" panose="02040604050505020304" pitchFamily="18" charset="0"/>
              </a:rPr>
              <a:t>Lorem </a:t>
            </a:r>
            <a:r>
              <a:rPr lang="en-US" sz="2800" b="1" i="0" dirty="0" err="1" smtClean="0">
                <a:solidFill>
                  <a:srgbClr val="E66914"/>
                </a:solidFill>
                <a:effectLst/>
                <a:latin typeface="Century" panose="02040604050505020304" pitchFamily="18" charset="0"/>
              </a:rPr>
              <a:t>ipsum</a:t>
            </a:r>
            <a:r>
              <a:rPr lang="en-US" sz="2800" b="1" i="0" dirty="0" smtClean="0">
                <a:solidFill>
                  <a:srgbClr val="E66914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dolor sit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amet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,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consectur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adipiscing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elit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.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930775" y="4162673"/>
            <a:ext cx="294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E66914"/>
                </a:solidFill>
                <a:effectLst/>
                <a:latin typeface="Century" panose="02040604050505020304" pitchFamily="18" charset="0"/>
              </a:rPr>
              <a:t>Lorem </a:t>
            </a:r>
            <a:r>
              <a:rPr lang="en-US" sz="2800" b="1" i="0" dirty="0" err="1" smtClean="0">
                <a:solidFill>
                  <a:srgbClr val="E66914"/>
                </a:solidFill>
                <a:effectLst/>
                <a:latin typeface="Century" panose="02040604050505020304" pitchFamily="18" charset="0"/>
              </a:rPr>
              <a:t>ipsum</a:t>
            </a:r>
            <a:r>
              <a:rPr lang="en-US" sz="2800" b="1" i="0" dirty="0" smtClean="0">
                <a:solidFill>
                  <a:srgbClr val="E66914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dolor sit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amet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,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consectur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adipiscing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elit</a:t>
            </a:r>
            <a:r>
              <a:rPr lang="en-US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" panose="020406040505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7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7778-8CC4-4B39-891E-7AF0F0E1F721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3CD2-5517-4D1F-8D91-9AD40132BE6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18"/>
          <a:stretch/>
        </p:blipFill>
        <p:spPr>
          <a:xfrm>
            <a:off x="0" y="0"/>
            <a:ext cx="91567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flipH="1" flipV="1">
            <a:off x="0" y="0"/>
            <a:ext cx="9144000" cy="6858000"/>
          </a:xfrm>
          <a:prstGeom prst="rect">
            <a:avLst/>
          </a:prstGeom>
          <a:solidFill>
            <a:srgbClr val="E6691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730500" y="1460500"/>
            <a:ext cx="3225800" cy="3276600"/>
          </a:xfrm>
          <a:prstGeom prst="rect">
            <a:avLst/>
          </a:prstGeom>
          <a:solidFill>
            <a:srgbClr val="E66914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971800" y="1689100"/>
            <a:ext cx="27432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079750" y="2313970"/>
            <a:ext cx="252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E66914"/>
                </a:solidFill>
                <a:latin typeface="Century" panose="020406040505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2931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7778-8CC4-4B39-891E-7AF0F0E1F721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53CD2-5517-4D1F-8D91-9AD40132B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7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0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6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98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9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5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</Words>
  <Application>Microsoft Office PowerPoint</Application>
  <PresentationFormat>On-screen Show (4:3)</PresentationFormat>
  <Paragraphs>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Agency FB</vt:lpstr>
      <vt:lpstr>Arial</vt:lpstr>
      <vt:lpstr>Calibri</vt:lpstr>
      <vt:lpstr>Calibri Light</vt:lpstr>
      <vt:lpstr>Century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Ashi</dc:creator>
  <cp:lastModifiedBy>Ashi</cp:lastModifiedBy>
  <cp:revision>21</cp:revision>
  <dcterms:created xsi:type="dcterms:W3CDTF">2017-02-03T06:57:39Z</dcterms:created>
  <dcterms:modified xsi:type="dcterms:W3CDTF">2017-02-03T07:58:52Z</dcterms:modified>
</cp:coreProperties>
</file>